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While we are waiting: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Join the APUSH Summer Remind group by texting the following message to 81010: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@fhk934b</a:t>
            </a: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This will only be used to send announcements to students regarding class information</a:t>
            </a: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8D0106-6307-49F9-9254-65D5C528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60" y="622104"/>
            <a:ext cx="4299666" cy="56661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Textbook – 16</a:t>
            </a:r>
            <a:r>
              <a:rPr lang="en-US" sz="5400" kern="12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ed.</a:t>
            </a:r>
            <a:b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Can find used on Amazon for $50-160</a:t>
            </a:r>
            <a:b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Books can be checked out from the Library starting Thursday June 13. (will provide date via Remind)</a:t>
            </a:r>
            <a:br>
              <a:rPr lang="en-US" sz="2700" baseline="30000" dirty="0"/>
            </a:br>
            <a:r>
              <a:rPr lang="en-US" sz="2700" baseline="30000" dirty="0"/>
              <a:t>- During Lunch or After School Only</a:t>
            </a:r>
            <a:br>
              <a:rPr lang="en-US" sz="2700" baseline="30000" dirty="0"/>
            </a:br>
            <a:b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There is no online textbook available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384EA-C7AC-4B7F-B76F-9A230AF2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16" y="988630"/>
            <a:ext cx="3597379" cy="46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4EA4-187A-408F-ABA7-2782E8C2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46" y="318500"/>
            <a:ext cx="8596668" cy="1320800"/>
          </a:xfrm>
        </p:spPr>
        <p:txBody>
          <a:bodyPr/>
          <a:lstStyle/>
          <a:p>
            <a:r>
              <a:rPr lang="en-US" dirty="0"/>
              <a:t>My Webpage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55FBD-5DAF-4502-A231-0F77D7F0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119" y="354456"/>
            <a:ext cx="6994912" cy="6185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13770-1B93-4F4B-9BB0-82E89469F40D}"/>
              </a:ext>
            </a:extLst>
          </p:cNvPr>
          <p:cNvSpPr txBox="1"/>
          <p:nvPr/>
        </p:nvSpPr>
        <p:spPr>
          <a:xfrm>
            <a:off x="739739" y="1639300"/>
            <a:ext cx="34315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will be your online point of contact for the duration of the course.</a:t>
            </a:r>
          </a:p>
          <a:p>
            <a:endParaRPr lang="en-US" sz="2400" dirty="0"/>
          </a:p>
          <a:p>
            <a:r>
              <a:rPr lang="en-US" sz="2400" dirty="0"/>
              <a:t>I will also use Google Classroom for submission of some assignments.  Individual classes by period will be set up in the fall.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0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4EA4-187A-408F-ABA7-2782E8C2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46" y="318500"/>
            <a:ext cx="8596668" cy="1320800"/>
          </a:xfrm>
        </p:spPr>
        <p:txBody>
          <a:bodyPr/>
          <a:lstStyle/>
          <a:p>
            <a:r>
              <a:rPr lang="en-US" dirty="0"/>
              <a:t>My Calendar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13770-1B93-4F4B-9BB0-82E89469F40D}"/>
              </a:ext>
            </a:extLst>
          </p:cNvPr>
          <p:cNvSpPr txBox="1"/>
          <p:nvPr/>
        </p:nvSpPr>
        <p:spPr>
          <a:xfrm>
            <a:off x="739739" y="1639300"/>
            <a:ext cx="3431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Classwork</a:t>
            </a:r>
          </a:p>
          <a:p>
            <a:r>
              <a:rPr lang="en-US" sz="2400" dirty="0"/>
              <a:t>Homework</a:t>
            </a:r>
          </a:p>
          <a:p>
            <a:r>
              <a:rPr lang="en-US" sz="2400" dirty="0"/>
              <a:t>Due Dates</a:t>
            </a:r>
          </a:p>
          <a:p>
            <a:r>
              <a:rPr lang="en-US" sz="2400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A219E-5AEE-4081-9FDF-A7ADE011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498" y="978900"/>
            <a:ext cx="8794953" cy="5443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8F769-00C8-4C7E-8DDC-4FA16F41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461" y="1578249"/>
            <a:ext cx="6241774" cy="4528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E80B7-AB5F-4C2D-BA30-C7A4962D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349" y="2110822"/>
            <a:ext cx="70580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4EA4-187A-408F-ABA7-2782E8C2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46" y="318500"/>
            <a:ext cx="8596668" cy="1320800"/>
          </a:xfrm>
        </p:spPr>
        <p:txBody>
          <a:bodyPr/>
          <a:lstStyle/>
          <a:p>
            <a:r>
              <a:rPr lang="en-US" dirty="0"/>
              <a:t>Summer 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13770-1B93-4F4B-9BB0-82E89469F40D}"/>
              </a:ext>
            </a:extLst>
          </p:cNvPr>
          <p:cNvSpPr txBox="1"/>
          <p:nvPr/>
        </p:nvSpPr>
        <p:spPr>
          <a:xfrm>
            <a:off x="534256" y="1752315"/>
            <a:ext cx="3431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BCA89-9104-4AEF-B21F-1E4DE5DE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31" y="1542661"/>
            <a:ext cx="3276600" cy="241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08D86-BB2C-424B-957B-FD7D7ABB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96" y="1259205"/>
            <a:ext cx="11129772" cy="43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4EA4-187A-408F-ABA7-2782E8C2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46" y="318500"/>
            <a:ext cx="8596668" cy="1320800"/>
          </a:xfrm>
        </p:spPr>
        <p:txBody>
          <a:bodyPr/>
          <a:lstStyle/>
          <a:p>
            <a:r>
              <a:rPr lang="en-US" dirty="0"/>
              <a:t>Additional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13770-1B93-4F4B-9BB0-82E89469F40D}"/>
              </a:ext>
            </a:extLst>
          </p:cNvPr>
          <p:cNvSpPr txBox="1"/>
          <p:nvPr/>
        </p:nvSpPr>
        <p:spPr>
          <a:xfrm>
            <a:off x="739739" y="1639300"/>
            <a:ext cx="34315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Test Review link has a variety of resources including  course handouts, textbook resources, writing rubrics and additional online resources you may find useful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4D8A6-B0C5-43A6-B4D6-49FB3052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10" y="1471902"/>
            <a:ext cx="4266703" cy="3150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79658-37AF-4400-99A8-FEBA9DA0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62" y="829363"/>
            <a:ext cx="7657240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2C443-8C4C-4312-8514-E368C2AE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41" y="3429000"/>
            <a:ext cx="7078069" cy="2450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F3930C-F324-4BC1-BE49-13DE6F5C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24786"/>
            <a:ext cx="7577985" cy="2767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B629F-00F9-4ECC-A4F2-CBB69FB59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563" y="1573385"/>
            <a:ext cx="62103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QUESTIONS??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If you haven’t already: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24" y="3429000"/>
            <a:ext cx="8596668" cy="26897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Join the APUSH Remind group by texting the following message to 81010: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@fhk934b</a:t>
            </a:r>
          </a:p>
          <a:p>
            <a:pPr lvl="1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4F515-356D-4532-BE08-F6D7771916F0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While we are waiting:</vt:lpstr>
      <vt:lpstr>Textbook – 16th ed.  Can find used on Amazon for $50-160  Books can be checked out from the Library starting Thursday June 13. (will provide date via Remind) - During Lunch or After School Only  There is no online textbook available</vt:lpstr>
      <vt:lpstr>My Webpage</vt:lpstr>
      <vt:lpstr>My Calendar</vt:lpstr>
      <vt:lpstr>Summer Homework</vt:lpstr>
      <vt:lpstr>Additional Resources</vt:lpstr>
      <vt:lpstr>PowerPoint Presentation</vt:lpstr>
      <vt:lpstr>QUESTIONS??  If you haven’t already: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2020-06-08T20:54:17Z</dcterms:created>
  <dcterms:modified xsi:type="dcterms:W3CDTF">2024-06-11T21:02:41Z</dcterms:modified>
</cp:coreProperties>
</file>